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verage-regular.fntdata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3e1bf26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3e1bf26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fbf5d41e9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fbf5d41e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fbf5d41e9_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fbf5d41e9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3e1bf26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3e1bf26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fbf5d41e9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fbf5d41e9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 picture of the site homepage on this slide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fbf5d41e9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fbf5d41e9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3e1bf260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3e1bf260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3e1bf260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3e1bf260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84283" y="18344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HackMT Team 3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84275" y="3643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Map My Degree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00" y="222726"/>
            <a:ext cx="9144003" cy="290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Map My Degree?                Main Features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This helps high school students find the right college for them by implementing multiple search criteria. 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290400" y="2088675"/>
            <a:ext cx="21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596200" y="1150450"/>
            <a:ext cx="42360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Char char="-"/>
            </a:pPr>
            <a:r>
              <a:rPr lang="en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The website features a map of the United States in which colleges will be displayed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Average"/>
              <a:buChar char="-"/>
            </a:pPr>
            <a:r>
              <a:rPr lang="en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 drop-down menu indicating each of the search criteria; 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Average"/>
              <a:buChar char="-"/>
            </a:pPr>
            <a:r>
              <a:rPr lang="en" sz="17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Depending on the criteria selected, colleges will disappear to reflect that they do not match the search</a:t>
            </a:r>
            <a:endParaRPr sz="17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00" y="2845775"/>
            <a:ext cx="3915300" cy="22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Stack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504550" y="1395150"/>
            <a:ext cx="85206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Github, TypeScript, CSS, HTML, Python</a:t>
            </a:r>
            <a:endParaRPr sz="280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5" y="3200712"/>
            <a:ext cx="1489925" cy="14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3500" y="3117795"/>
            <a:ext cx="1731652" cy="189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375" y="3200725"/>
            <a:ext cx="1731650" cy="17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436" y="3079850"/>
            <a:ext cx="1227393" cy="173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45400" y="3079840"/>
            <a:ext cx="1731651" cy="1731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had a rather large group, so it was difficult for us at times to stay on the same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Understanding the data flow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of us had very little to no front-end programing experience before this project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125" y="2788600"/>
            <a:ext cx="3786025" cy="21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017725"/>
            <a:ext cx="4260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The search is fed into the map API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Map request goes into the JSON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Data from the JSON fed into API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API generates display to be shown on the website</a:t>
            </a:r>
            <a:endParaRPr sz="21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950" y="435062"/>
            <a:ext cx="3455100" cy="42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Guide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The user inputs specific requirements for </a:t>
            </a:r>
            <a:r>
              <a:rPr lang="en" sz="2400"/>
              <a:t>their</a:t>
            </a:r>
            <a:r>
              <a:rPr lang="en" sz="2400"/>
              <a:t> desired college to the left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The map will then display all of the colleges/universities that meet those requirements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The user can then click on a specific institution, and a brief description will pop up</a:t>
            </a:r>
            <a:endParaRPr sz="24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550" y="3437775"/>
            <a:ext cx="4315177" cy="13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Implementations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499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Prediction of </a:t>
            </a:r>
            <a:r>
              <a:rPr lang="en" sz="2200"/>
              <a:t>acceptance</a:t>
            </a: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 based off of ACT</a:t>
            </a:r>
            <a:r>
              <a:rPr lang="en" sz="2200"/>
              <a:t>/</a:t>
            </a:r>
            <a:r>
              <a:rPr lang="en" sz="2200">
                <a:latin typeface="Average"/>
                <a:ea typeface="Average"/>
                <a:cs typeface="Average"/>
                <a:sym typeface="Average"/>
              </a:rPr>
              <a:t>SAT scores a</a:t>
            </a:r>
            <a:r>
              <a:rPr lang="en" sz="2200"/>
              <a:t>nd GPA using AI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Account login system using usernames and passwords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Adding other countries </a:t>
            </a:r>
            <a:r>
              <a:rPr lang="en" sz="2200"/>
              <a:t>to choose colleges from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Display top universities with the use of a checkbox system</a:t>
            </a:r>
            <a:endParaRPr sz="22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175" y="61500"/>
            <a:ext cx="3705825" cy="21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US!!!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want to see this project improve in the future, vote for us!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My name is Levi Driver, and I approve this message. 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25" y="2102900"/>
            <a:ext cx="2903150" cy="22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100" y="1976050"/>
            <a:ext cx="2490750" cy="27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Levi Driver </a:t>
            </a:r>
            <a:endParaRPr sz="12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Ruth Dohrmann </a:t>
            </a:r>
            <a:endParaRPr sz="12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Noah Sy</a:t>
            </a:r>
            <a:endParaRPr sz="12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Jordan Cormier </a:t>
            </a:r>
            <a:endParaRPr sz="12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Humza Aslam </a:t>
            </a:r>
            <a:endParaRPr sz="12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Uriel Esquivel </a:t>
            </a:r>
            <a:endParaRPr sz="12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Andrew Law </a:t>
            </a:r>
            <a:endParaRPr sz="12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Jack Kelly</a:t>
            </a:r>
            <a:endParaRPr sz="12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Joseph Saunderson </a:t>
            </a:r>
            <a:endParaRPr sz="12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Gavin Liles </a:t>
            </a:r>
            <a:endParaRPr sz="1200">
              <a:solidFill>
                <a:srgbClr val="DBDEE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  <a:latin typeface="Arial"/>
                <a:ea typeface="Arial"/>
                <a:cs typeface="Arial"/>
                <a:sym typeface="Arial"/>
              </a:rPr>
              <a:t>Quinton Smith 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4369225" y="1167200"/>
            <a:ext cx="4386900" cy="3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</a:rPr>
              <a:t>Anees Alawmleh </a:t>
            </a:r>
            <a:endParaRPr sz="1200">
              <a:solidFill>
                <a:srgbClr val="DBDEE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</a:rPr>
              <a:t>Febronia Azer </a:t>
            </a:r>
            <a:endParaRPr sz="1200">
              <a:solidFill>
                <a:srgbClr val="DBDEE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</a:rPr>
              <a:t>Steven Vongsiharath </a:t>
            </a:r>
            <a:endParaRPr sz="1200">
              <a:solidFill>
                <a:srgbClr val="DBDEE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</a:rPr>
              <a:t>Gilbert Tioluwanimofe </a:t>
            </a:r>
            <a:endParaRPr sz="1200">
              <a:solidFill>
                <a:srgbClr val="DBDEE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</a:rPr>
              <a:t>Adesanya Zarya </a:t>
            </a:r>
            <a:endParaRPr sz="1200">
              <a:solidFill>
                <a:srgbClr val="DBDEE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</a:rPr>
              <a:t>Amin Hani Adow </a:t>
            </a:r>
            <a:endParaRPr sz="1200">
              <a:solidFill>
                <a:srgbClr val="DBDEE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</a:rPr>
              <a:t>Adel mahfooz </a:t>
            </a:r>
            <a:endParaRPr sz="1200">
              <a:solidFill>
                <a:srgbClr val="DBDEE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</a:rPr>
              <a:t>Zachariah Rozier </a:t>
            </a:r>
            <a:endParaRPr sz="1200">
              <a:solidFill>
                <a:srgbClr val="DBDEE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DBDEE1"/>
                </a:solidFill>
              </a:rPr>
              <a:t>Kyrillos Sharkawy</a:t>
            </a:r>
            <a:endParaRPr sz="1200">
              <a:solidFill>
                <a:srgbClr val="DBDEE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verage"/>
              <a:buChar char="-"/>
            </a:pPr>
            <a:r>
              <a:rPr lang="en" sz="1200">
                <a:solidFill>
                  <a:srgbClr val="DBDEE1"/>
                </a:solidFill>
              </a:rPr>
              <a:t>Bryan Hernandez-Trejo</a:t>
            </a:r>
            <a:endParaRPr sz="1200">
              <a:solidFill>
                <a:srgbClr val="DBDEE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BDEE1"/>
              </a:buClr>
              <a:buSzPts val="1200"/>
              <a:buFont typeface="Average"/>
              <a:buChar char="-"/>
            </a:pPr>
            <a:r>
              <a:rPr lang="en" sz="1200">
                <a:solidFill>
                  <a:srgbClr val="DBDEE1"/>
                </a:solidFill>
              </a:rPr>
              <a:t>Brandon Sandoval</a:t>
            </a:r>
            <a:endParaRPr sz="1200">
              <a:solidFill>
                <a:srgbClr val="DBDEE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